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8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3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1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4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0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1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8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C052-2834-44F6-AF69-AD7AB2564A6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84D2-F723-40DC-A30B-B5F6767D9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543800" cy="2152650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Welcome to </a:t>
            </a:r>
            <a:br>
              <a:rPr lang="en-GB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Barndale</a:t>
            </a:r>
            <a:r>
              <a:rPr lang="en-GB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House School </a:t>
            </a:r>
            <a:endParaRPr lang="en-GB" sz="4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172200" cy="685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49685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543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Residential Unit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91" y="6039594"/>
            <a:ext cx="8691062" cy="595486"/>
          </a:xfrm>
        </p:spPr>
        <p:txBody>
          <a:bodyPr>
            <a:normAutofit fontScale="92500"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Staying overnight is a great way to learn </a:t>
            </a:r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to be independent.  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6241"/>
            <a:ext cx="2292447" cy="17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1" y="1556792"/>
            <a:ext cx="2641424" cy="187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63444"/>
            <a:ext cx="2376237" cy="177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6" y="3248853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03" y="4507730"/>
            <a:ext cx="1915424" cy="14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48853"/>
            <a:ext cx="2742792" cy="18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93" y="3140968"/>
            <a:ext cx="1857804" cy="24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14" y="4725144"/>
            <a:ext cx="1743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543800" cy="1368152"/>
          </a:xfrm>
        </p:spPr>
        <p:txBody>
          <a:bodyPr/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Sensory Areas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8496944" cy="685800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There are lots of lovely spaces where we can relax </a:t>
            </a:r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73" y="1825185"/>
            <a:ext cx="2120962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4608"/>
            <a:ext cx="2872260" cy="2145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2542" y="1854638"/>
            <a:ext cx="2258222" cy="1686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2258222" cy="1686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6917" y="3991628"/>
            <a:ext cx="2045830" cy="1528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96136" y="3068960"/>
            <a:ext cx="2502816" cy="18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err="1" smtClean="0">
                <a:solidFill>
                  <a:srgbClr val="FFFF00"/>
                </a:solidFill>
                <a:latin typeface="Berlin Sans FB" panose="020E0602020502020306" pitchFamily="34" charset="0"/>
              </a:rPr>
              <a:t>Barndale</a:t>
            </a:r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 House School 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172200" cy="685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276872"/>
            <a:ext cx="3839145" cy="332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543800" cy="720080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Main building – Howling Lane Site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6172200" cy="6858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This is where you will find Mark our </a:t>
            </a:r>
            <a:r>
              <a:rPr lang="en-GB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Headteacher</a:t>
            </a:r>
            <a:r>
              <a:rPr lang="en-GB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and Sally our Office Manager.</a:t>
            </a:r>
          </a:p>
          <a:p>
            <a:r>
              <a:rPr lang="en-GB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(You might spot a Gruffalo too)</a:t>
            </a: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38247"/>
            <a:ext cx="2933074" cy="2190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2977217" cy="222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33" y="2686735"/>
            <a:ext cx="2987824" cy="22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543800" cy="1440160"/>
          </a:xfrm>
        </p:spPr>
        <p:txBody>
          <a:bodyPr/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Class 1 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172200" cy="6858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Everyone has lots of fun in Class 1. 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168352" cy="236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0580"/>
            <a:ext cx="2313778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43" y="3707763"/>
            <a:ext cx="2483768" cy="1855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8747"/>
            <a:ext cx="2195736" cy="16400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85" y="3474811"/>
            <a:ext cx="2016621" cy="21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22990"/>
            <a:ext cx="1646312" cy="214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24836"/>
            <a:ext cx="1610029" cy="20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9" y="3457442"/>
            <a:ext cx="1751995" cy="20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543800" cy="1368152"/>
          </a:xfrm>
        </p:spPr>
        <p:txBody>
          <a:bodyPr/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Class 2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028384" cy="6858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Class 2 are always busy learning new and exciting things. 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085037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6444"/>
            <a:ext cx="2448272" cy="182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" y="2420888"/>
            <a:ext cx="2120963" cy="158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6444"/>
            <a:ext cx="2342980" cy="175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7046"/>
            <a:ext cx="2195736" cy="1640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170212" cy="15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17071"/>
            <a:ext cx="2143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0" y="4130589"/>
            <a:ext cx="2027531" cy="17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543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Windsor Gardens Site 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172200" cy="685800"/>
          </a:xfrm>
        </p:spPr>
        <p:txBody>
          <a:bodyPr/>
          <a:lstStyle/>
          <a:p>
            <a:r>
              <a:rPr lang="en-GB" dirty="0" smtClean="0"/>
              <a:t>Windsor gardens site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6156176" cy="45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43800" cy="1224136"/>
          </a:xfrm>
        </p:spPr>
        <p:txBody>
          <a:bodyPr/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Class 3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400" y="6093296"/>
            <a:ext cx="6480720" cy="50405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Class 3 love to learn through work and play. 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079471" cy="2300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61449"/>
            <a:ext cx="2411760" cy="180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36712"/>
            <a:ext cx="2623023" cy="19591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7" y="2420888"/>
            <a:ext cx="20669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95" y="3990803"/>
            <a:ext cx="1768029" cy="19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4293096"/>
            <a:ext cx="2195736" cy="164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4" y="4293095"/>
            <a:ext cx="2195736" cy="1640025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35" y="2461330"/>
            <a:ext cx="2120762" cy="165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543800" cy="1584176"/>
          </a:xfrm>
        </p:spPr>
        <p:txBody>
          <a:bodyPr/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Class 4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8362450" cy="6858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Class 4 enjoy working together to achieve their goals.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419872" cy="255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3109" y="3826471"/>
            <a:ext cx="2285287" cy="170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048"/>
            <a:ext cx="2248197" cy="1679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2696"/>
            <a:ext cx="2313778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64" y="2396618"/>
            <a:ext cx="2258222" cy="168669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92921"/>
            <a:ext cx="20383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82545"/>
            <a:ext cx="2195736" cy="1640025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8" y="2191182"/>
            <a:ext cx="2047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543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Class 5 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32" y="5949280"/>
            <a:ext cx="8596948" cy="685800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Class 5 focus upon being independent and preparing for adulthood</a:t>
            </a:r>
            <a:r>
              <a:rPr lang="en-GB" b="1" dirty="0" smtClean="0">
                <a:solidFill>
                  <a:srgbClr val="FFFF00"/>
                </a:solidFill>
              </a:rPr>
              <a:t>.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3415111" cy="2550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45" y="585914"/>
            <a:ext cx="2001348" cy="1494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1" y="350653"/>
            <a:ext cx="1461939" cy="1957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2" y="2418718"/>
            <a:ext cx="1324140" cy="177281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35241"/>
            <a:ext cx="1256275" cy="16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48312"/>
            <a:ext cx="1928148" cy="144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46" y="3819553"/>
            <a:ext cx="2044982" cy="1527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56" y="3655110"/>
            <a:ext cx="1337030" cy="17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43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Outside Spaces</a:t>
            </a:r>
            <a:endParaRPr lang="en-GB" sz="7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172200" cy="6858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There are lots of lovely outdoor spaces where we can learn and play .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3"/>
            <a:ext cx="2410185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6912"/>
            <a:ext cx="2339752" cy="1747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" y="4120724"/>
            <a:ext cx="2258222" cy="1686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75" y="1556793"/>
            <a:ext cx="2195736" cy="164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40907"/>
            <a:ext cx="2516780" cy="1879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86341"/>
            <a:ext cx="2304256" cy="17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28" y="4119987"/>
            <a:ext cx="2159569" cy="1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144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 Barndale House School </vt:lpstr>
      <vt:lpstr>Main building – Howling Lane Site </vt:lpstr>
      <vt:lpstr>Class 1 </vt:lpstr>
      <vt:lpstr>Class 2</vt:lpstr>
      <vt:lpstr>Windsor Gardens Site </vt:lpstr>
      <vt:lpstr>Class 3</vt:lpstr>
      <vt:lpstr>Class 4</vt:lpstr>
      <vt:lpstr>Class 5 </vt:lpstr>
      <vt:lpstr>Outside Spaces</vt:lpstr>
      <vt:lpstr>Residential Unit</vt:lpstr>
      <vt:lpstr>Sensory Areas</vt:lpstr>
      <vt:lpstr>Barndale House School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Barndale House school</dc:title>
  <dc:creator>Helen Hemsley</dc:creator>
  <cp:lastModifiedBy>Sally Carrigan</cp:lastModifiedBy>
  <cp:revision>17</cp:revision>
  <dcterms:created xsi:type="dcterms:W3CDTF">2021-01-20T10:47:18Z</dcterms:created>
  <dcterms:modified xsi:type="dcterms:W3CDTF">2021-01-20T13:31:55Z</dcterms:modified>
</cp:coreProperties>
</file>