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5780A-F738-99F7-FF88-2F6E585ACCF8}" v="12" dt="2022-11-10T11:50:17.202"/>
    <p1510:client id="{620017A7-1289-A532-86DF-9B73822F41BC}" v="16" dt="2022-11-02T11:37:13.991"/>
    <p1510:client id="{E9D535E3-4366-4DD0-8814-B863ABFCE6ED}" v="1965" dt="2022-06-28T14:50:36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Davis" userId="S::judith.davis@northumberland.gov.uk::6dd14583-8d53-4ac0-b0cf-844cdb1d9f18" providerId="AD" clId="Web-{0535780A-F738-99F7-FF88-2F6E585ACCF8}"/>
    <pc:docChg chg="addSld delSld modSld">
      <pc:chgData name="Judith Davis" userId="S::judith.davis@northumberland.gov.uk::6dd14583-8d53-4ac0-b0cf-844cdb1d9f18" providerId="AD" clId="Web-{0535780A-F738-99F7-FF88-2F6E585ACCF8}" dt="2022-11-10T11:50:17.202" v="13" actId="1076"/>
      <pc:docMkLst>
        <pc:docMk/>
      </pc:docMkLst>
      <pc:sldChg chg="addSp delSp modSp add del">
        <pc:chgData name="Judith Davis" userId="S::judith.davis@northumberland.gov.uk::6dd14583-8d53-4ac0-b0cf-844cdb1d9f18" providerId="AD" clId="Web-{0535780A-F738-99F7-FF88-2F6E585ACCF8}" dt="2022-11-10T11:50:17.202" v="13" actId="1076"/>
        <pc:sldMkLst>
          <pc:docMk/>
          <pc:sldMk cId="1251221714" sldId="258"/>
        </pc:sldMkLst>
        <pc:spChg chg="mod ord">
          <ac:chgData name="Judith Davis" userId="S::judith.davis@northumberland.gov.uk::6dd14583-8d53-4ac0-b0cf-844cdb1d9f18" providerId="AD" clId="Web-{0535780A-F738-99F7-FF88-2F6E585ACCF8}" dt="2022-11-10T11:50:06.451" v="11"/>
          <ac:spMkLst>
            <pc:docMk/>
            <pc:sldMk cId="1251221714" sldId="258"/>
            <ac:spMk id="2" creationId="{679C09EF-A3D3-4B63-930B-DF3F833E763F}"/>
          </ac:spMkLst>
        </pc:spChg>
        <pc:spChg chg="add del">
          <ac:chgData name="Judith Davis" userId="S::judith.davis@northumberland.gov.uk::6dd14583-8d53-4ac0-b0cf-844cdb1d9f18" providerId="AD" clId="Web-{0535780A-F738-99F7-FF88-2F6E585ACCF8}" dt="2022-11-10T11:50:06.451" v="11"/>
          <ac:spMkLst>
            <pc:docMk/>
            <pc:sldMk cId="1251221714" sldId="258"/>
            <ac:spMk id="117" creationId="{665DBBEF-238B-476B-96AB-8AAC3224ECEA}"/>
          </ac:spMkLst>
        </pc:spChg>
        <pc:spChg chg="add del">
          <ac:chgData name="Judith Davis" userId="S::judith.davis@northumberland.gov.uk::6dd14583-8d53-4ac0-b0cf-844cdb1d9f18" providerId="AD" clId="Web-{0535780A-F738-99F7-FF88-2F6E585ACCF8}" dt="2022-11-10T11:50:06.451" v="11"/>
          <ac:spMkLst>
            <pc:docMk/>
            <pc:sldMk cId="1251221714" sldId="258"/>
            <ac:spMk id="119" creationId="{3FCFB1DE-0B7E-48CC-BA90-B2AB0889F9D6}"/>
          </ac:spMkLst>
        </pc:spChg>
        <pc:spChg chg="add del">
          <ac:chgData name="Judith Davis" userId="S::judith.davis@northumberland.gov.uk::6dd14583-8d53-4ac0-b0cf-844cdb1d9f18" providerId="AD" clId="Web-{0535780A-F738-99F7-FF88-2F6E585ACCF8}" dt="2022-11-10T11:50:03.357" v="8"/>
          <ac:spMkLst>
            <pc:docMk/>
            <pc:sldMk cId="1251221714" sldId="258"/>
            <ac:spMk id="124" creationId="{D12DDE76-C203-4047-9998-63900085B5E8}"/>
          </ac:spMkLst>
        </pc:spChg>
        <pc:spChg chg="add del">
          <ac:chgData name="Judith Davis" userId="S::judith.davis@northumberland.gov.uk::6dd14583-8d53-4ac0-b0cf-844cdb1d9f18" providerId="AD" clId="Web-{0535780A-F738-99F7-FF88-2F6E585ACCF8}" dt="2022-11-10T11:50:06.451" v="10"/>
          <ac:spMkLst>
            <pc:docMk/>
            <pc:sldMk cId="1251221714" sldId="258"/>
            <ac:spMk id="126" creationId="{73DE2CFE-42F2-48F0-8706-5264E012B10C}"/>
          </ac:spMkLst>
        </pc:spChg>
        <pc:spChg chg="add">
          <ac:chgData name="Judith Davis" userId="S::judith.davis@northumberland.gov.uk::6dd14583-8d53-4ac0-b0cf-844cdb1d9f18" providerId="AD" clId="Web-{0535780A-F738-99F7-FF88-2F6E585ACCF8}" dt="2022-11-10T11:50:06.451" v="11"/>
          <ac:spMkLst>
            <pc:docMk/>
            <pc:sldMk cId="1251221714" sldId="258"/>
            <ac:spMk id="128" creationId="{96918796-2918-40D6-BE3A-4600C47FCD42}"/>
          </ac:spMkLst>
        </pc:spChg>
        <pc:picChg chg="del">
          <ac:chgData name="Judith Davis" userId="S::judith.davis@northumberland.gov.uk::6dd14583-8d53-4ac0-b0cf-844cdb1d9f18" providerId="AD" clId="Web-{0535780A-F738-99F7-FF88-2F6E585ACCF8}" dt="2022-11-10T11:49:15.338" v="3"/>
          <ac:picMkLst>
            <pc:docMk/>
            <pc:sldMk cId="1251221714" sldId="258"/>
            <ac:picMk id="3" creationId="{E269D46E-C5CA-98A6-0054-AF964BC98911}"/>
          </ac:picMkLst>
        </pc:picChg>
        <pc:picChg chg="mod">
          <ac:chgData name="Judith Davis" userId="S::judith.davis@northumberland.gov.uk::6dd14583-8d53-4ac0-b0cf-844cdb1d9f18" providerId="AD" clId="Web-{0535780A-F738-99F7-FF88-2F6E585ACCF8}" dt="2022-11-10T11:50:15.030" v="12" actId="1076"/>
          <ac:picMkLst>
            <pc:docMk/>
            <pc:sldMk cId="1251221714" sldId="258"/>
            <ac:picMk id="4" creationId="{CB538F22-D908-4E1E-908C-A07F9BF1E4E8}"/>
          </ac:picMkLst>
        </pc:picChg>
        <pc:picChg chg="mod ord">
          <ac:chgData name="Judith Davis" userId="S::judith.davis@northumberland.gov.uk::6dd14583-8d53-4ac0-b0cf-844cdb1d9f18" providerId="AD" clId="Web-{0535780A-F738-99F7-FF88-2F6E585ACCF8}" dt="2022-11-10T11:50:06.451" v="11"/>
          <ac:picMkLst>
            <pc:docMk/>
            <pc:sldMk cId="1251221714" sldId="258"/>
            <ac:picMk id="5" creationId="{261ACEF1-979C-4593-B099-736CD0CDAF9A}"/>
          </ac:picMkLst>
        </pc:picChg>
        <pc:picChg chg="mod ord">
          <ac:chgData name="Judith Davis" userId="S::judith.davis@northumberland.gov.uk::6dd14583-8d53-4ac0-b0cf-844cdb1d9f18" providerId="AD" clId="Web-{0535780A-F738-99F7-FF88-2F6E585ACCF8}" dt="2022-11-10T11:50:06.451" v="11"/>
          <ac:picMkLst>
            <pc:docMk/>
            <pc:sldMk cId="1251221714" sldId="258"/>
            <ac:picMk id="6" creationId="{1E22863C-CF5C-4B4A-8EA2-48EA1698F0FE}"/>
          </ac:picMkLst>
        </pc:picChg>
        <pc:picChg chg="mod ord">
          <ac:chgData name="Judith Davis" userId="S::judith.davis@northumberland.gov.uk::6dd14583-8d53-4ac0-b0cf-844cdb1d9f18" providerId="AD" clId="Web-{0535780A-F738-99F7-FF88-2F6E585ACCF8}" dt="2022-11-10T11:50:06.451" v="11"/>
          <ac:picMkLst>
            <pc:docMk/>
            <pc:sldMk cId="1251221714" sldId="258"/>
            <ac:picMk id="7" creationId="{8255398C-63C9-473A-AC7D-E8CEB159D0ED}"/>
          </ac:picMkLst>
        </pc:picChg>
        <pc:picChg chg="add mod ord">
          <ac:chgData name="Judith Davis" userId="S::judith.davis@northumberland.gov.uk::6dd14583-8d53-4ac0-b0cf-844cdb1d9f18" providerId="AD" clId="Web-{0535780A-F738-99F7-FF88-2F6E585ACCF8}" dt="2022-11-10T11:50:17.202" v="13" actId="1076"/>
          <ac:picMkLst>
            <pc:docMk/>
            <pc:sldMk cId="1251221714" sldId="258"/>
            <ac:picMk id="8" creationId="{018ACEE5-2A63-1B7D-C006-67875893BDF3}"/>
          </ac:picMkLst>
        </pc:picChg>
        <pc:picChg chg="mod ord">
          <ac:chgData name="Judith Davis" userId="S::judith.davis@northumberland.gov.uk::6dd14583-8d53-4ac0-b0cf-844cdb1d9f18" providerId="AD" clId="Web-{0535780A-F738-99F7-FF88-2F6E585ACCF8}" dt="2022-11-10T11:50:06.451" v="11"/>
          <ac:picMkLst>
            <pc:docMk/>
            <pc:sldMk cId="1251221714" sldId="258"/>
            <ac:picMk id="9" creationId="{7A8E8522-A2CC-4C62-913C-657BC06F36F3}"/>
          </ac:picMkLst>
        </pc:picChg>
        <pc:picChg chg="mod ord">
          <ac:chgData name="Judith Davis" userId="S::judith.davis@northumberland.gov.uk::6dd14583-8d53-4ac0-b0cf-844cdb1d9f18" providerId="AD" clId="Web-{0535780A-F738-99F7-FF88-2F6E585ACCF8}" dt="2022-11-10T11:50:06.451" v="11"/>
          <ac:picMkLst>
            <pc:docMk/>
            <pc:sldMk cId="1251221714" sldId="258"/>
            <ac:picMk id="11" creationId="{4A1A0E0A-3778-44E4-B04E-DB4D347FF346}"/>
          </ac:picMkLst>
        </pc:picChg>
        <pc:picChg chg="del">
          <ac:chgData name="Judith Davis" userId="S::judith.davis@northumberland.gov.uk::6dd14583-8d53-4ac0-b0cf-844cdb1d9f18" providerId="AD" clId="Web-{0535780A-F738-99F7-FF88-2F6E585ACCF8}" dt="2022-11-10T11:49:05.493" v="2"/>
          <ac:picMkLst>
            <pc:docMk/>
            <pc:sldMk cId="1251221714" sldId="258"/>
            <ac:picMk id="12" creationId="{E5DAB4F0-3A6C-E69F-42DC-8D57BEEB96AA}"/>
          </ac:picMkLst>
        </pc:picChg>
        <pc:picChg chg="mod ord">
          <ac:chgData name="Judith Davis" userId="S::judith.davis@northumberland.gov.uk::6dd14583-8d53-4ac0-b0cf-844cdb1d9f18" providerId="AD" clId="Web-{0535780A-F738-99F7-FF88-2F6E585ACCF8}" dt="2022-11-10T11:50:06.451" v="11"/>
          <ac:picMkLst>
            <pc:docMk/>
            <pc:sldMk cId="1251221714" sldId="258"/>
            <ac:picMk id="16" creationId="{955085E7-C12C-408D-A55C-582973F58C5F}"/>
          </ac:picMkLst>
        </pc:picChg>
        <pc:picChg chg="mod ord">
          <ac:chgData name="Judith Davis" userId="S::judith.davis@northumberland.gov.uk::6dd14583-8d53-4ac0-b0cf-844cdb1d9f18" providerId="AD" clId="Web-{0535780A-F738-99F7-FF88-2F6E585ACCF8}" dt="2022-11-10T11:50:06.451" v="11"/>
          <ac:picMkLst>
            <pc:docMk/>
            <pc:sldMk cId="1251221714" sldId="258"/>
            <ac:picMk id="36" creationId="{08BF591E-41EA-48FF-9071-C90B942CE6D6}"/>
          </ac:picMkLst>
        </pc:picChg>
        <pc:picChg chg="mod ord">
          <ac:chgData name="Judith Davis" userId="S::judith.davis@northumberland.gov.uk::6dd14583-8d53-4ac0-b0cf-844cdb1d9f18" providerId="AD" clId="Web-{0535780A-F738-99F7-FF88-2F6E585ACCF8}" dt="2022-11-10T11:50:06.451" v="11"/>
          <ac:picMkLst>
            <pc:docMk/>
            <pc:sldMk cId="1251221714" sldId="258"/>
            <ac:picMk id="38" creationId="{E2BEA266-9EB1-4B57-A7E5-EAD66C38BC88}"/>
          </ac:picMkLst>
        </pc:picChg>
      </pc:sldChg>
    </pc:docChg>
  </pc:docChgLst>
  <pc:docChgLst>
    <pc:chgData name="Judith Davis" userId="S::judith.davis@northumberland.gov.uk::6dd14583-8d53-4ac0-b0cf-844cdb1d9f18" providerId="AD" clId="Web-{E9D535E3-4366-4DD0-8814-B863ABFCE6ED}"/>
    <pc:docChg chg="addSld delSld modSld sldOrd addMainMaster">
      <pc:chgData name="Judith Davis" userId="S::judith.davis@northumberland.gov.uk::6dd14583-8d53-4ac0-b0cf-844cdb1d9f18" providerId="AD" clId="Web-{E9D535E3-4366-4DD0-8814-B863ABFCE6ED}" dt="2022-06-28T14:50:36.457" v="1670" actId="1076"/>
      <pc:docMkLst>
        <pc:docMk/>
      </pc:docMkLst>
      <pc:sldChg chg="addSp delSp modSp mod setBg addAnim setClrOvrMap">
        <pc:chgData name="Judith Davis" userId="S::judith.davis@northumberland.gov.uk::6dd14583-8d53-4ac0-b0cf-844cdb1d9f18" providerId="AD" clId="Web-{E9D535E3-4366-4DD0-8814-B863ABFCE6ED}" dt="2022-06-28T12:24:27.278" v="32" actId="20577"/>
        <pc:sldMkLst>
          <pc:docMk/>
          <pc:sldMk cId="109857222" sldId="256"/>
        </pc:sldMkLst>
        <pc:spChg chg="mod">
          <ac:chgData name="Judith Davis" userId="S::judith.davis@northumberland.gov.uk::6dd14583-8d53-4ac0-b0cf-844cdb1d9f18" providerId="AD" clId="Web-{E9D535E3-4366-4DD0-8814-B863ABFCE6ED}" dt="2022-06-28T12:24:27.278" v="32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Judith Davis" userId="S::judith.davis@northumberland.gov.uk::6dd14583-8d53-4ac0-b0cf-844cdb1d9f18" providerId="AD" clId="Web-{E9D535E3-4366-4DD0-8814-B863ABFCE6ED}" dt="2022-06-28T12:24:13.496" v="3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24:03.402" v="28"/>
          <ac:spMkLst>
            <pc:docMk/>
            <pc:sldMk cId="109857222" sldId="256"/>
            <ac:spMk id="9" creationId="{E49CC64F-7275-4E33-961B-0C5CDC439875}"/>
          </ac:spMkLst>
        </pc:spChg>
        <pc:picChg chg="add mod">
          <ac:chgData name="Judith Davis" userId="S::judith.davis@northumberland.gov.uk::6dd14583-8d53-4ac0-b0cf-844cdb1d9f18" providerId="AD" clId="Web-{E9D535E3-4366-4DD0-8814-B863ABFCE6ED}" dt="2022-06-28T12:24:03.402" v="28"/>
          <ac:picMkLst>
            <pc:docMk/>
            <pc:sldMk cId="109857222" sldId="256"/>
            <ac:picMk id="4" creationId="{BB59EBFE-27F7-F53B-E873-F606C3EA6A0A}"/>
          </ac:picMkLst>
        </pc:picChg>
      </pc:sldChg>
      <pc:sldChg chg="addSp modSp new mod ord setBg">
        <pc:chgData name="Judith Davis" userId="S::judith.davis@northumberland.gov.uk::6dd14583-8d53-4ac0-b0cf-844cdb1d9f18" providerId="AD" clId="Web-{E9D535E3-4366-4DD0-8814-B863ABFCE6ED}" dt="2022-06-28T14:37:06.893" v="1072" actId="20577"/>
        <pc:sldMkLst>
          <pc:docMk/>
          <pc:sldMk cId="2688380731" sldId="257"/>
        </pc:sldMkLst>
        <pc:spChg chg="mod">
          <ac:chgData name="Judith Davis" userId="S::judith.davis@northumberland.gov.uk::6dd14583-8d53-4ac0-b0cf-844cdb1d9f18" providerId="AD" clId="Web-{E9D535E3-4366-4DD0-8814-B863ABFCE6ED}" dt="2022-06-28T12:37:07.581" v="176"/>
          <ac:spMkLst>
            <pc:docMk/>
            <pc:sldMk cId="2688380731" sldId="257"/>
            <ac:spMk id="2" creationId="{0A2FF577-A88C-86E2-4274-D080AB469514}"/>
          </ac:spMkLst>
        </pc:spChg>
        <pc:spChg chg="mod">
          <ac:chgData name="Judith Davis" userId="S::judith.davis@northumberland.gov.uk::6dd14583-8d53-4ac0-b0cf-844cdb1d9f18" providerId="AD" clId="Web-{E9D535E3-4366-4DD0-8814-B863ABFCE6ED}" dt="2022-06-28T14:37:06.893" v="1072" actId="20577"/>
          <ac:spMkLst>
            <pc:docMk/>
            <pc:sldMk cId="2688380731" sldId="257"/>
            <ac:spMk id="3" creationId="{E4327EB8-1157-601B-BCF3-DE260CEC2732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36:55.034" v="174"/>
          <ac:spMkLst>
            <pc:docMk/>
            <pc:sldMk cId="2688380731" sldId="257"/>
            <ac:spMk id="8" creationId="{081EA652-8C6A-4E69-BEB9-170809474553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36:55.034" v="174"/>
          <ac:spMkLst>
            <pc:docMk/>
            <pc:sldMk cId="2688380731" sldId="257"/>
            <ac:spMk id="10" creationId="{5298780A-33B9-4EA2-8F67-DE68AD62841B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36:55.034" v="174"/>
          <ac:spMkLst>
            <pc:docMk/>
            <pc:sldMk cId="2688380731" sldId="257"/>
            <ac:spMk id="12" creationId="{7F488E8B-4E1E-4402-8935-D4E6C02615C7}"/>
          </ac:spMkLst>
        </pc:spChg>
        <pc:cxnChg chg="add">
          <ac:chgData name="Judith Davis" userId="S::judith.davis@northumberland.gov.uk::6dd14583-8d53-4ac0-b0cf-844cdb1d9f18" providerId="AD" clId="Web-{E9D535E3-4366-4DD0-8814-B863ABFCE6ED}" dt="2022-06-28T12:36:55.034" v="174"/>
          <ac:cxnSpMkLst>
            <pc:docMk/>
            <pc:sldMk cId="2688380731" sldId="257"/>
            <ac:cxnSpMk id="14" creationId="{23AAC9B5-8015-485C-ACF9-A750390E9A56}"/>
          </ac:cxnSpMkLst>
        </pc:cxnChg>
      </pc:sldChg>
      <pc:sldChg chg="addSp delSp modSp add">
        <pc:chgData name="Judith Davis" userId="S::judith.davis@northumberland.gov.uk::6dd14583-8d53-4ac0-b0cf-844cdb1d9f18" providerId="AD" clId="Web-{E9D535E3-4366-4DD0-8814-B863ABFCE6ED}" dt="2022-06-28T12:28:20.503" v="61" actId="1076"/>
        <pc:sldMkLst>
          <pc:docMk/>
          <pc:sldMk cId="1251221714" sldId="258"/>
        </pc:sldMkLst>
        <pc:spChg chg="mod">
          <ac:chgData name="Judith Davis" userId="S::judith.davis@northumberland.gov.uk::6dd14583-8d53-4ac0-b0cf-844cdb1d9f18" providerId="AD" clId="Web-{E9D535E3-4366-4DD0-8814-B863ABFCE6ED}" dt="2022-06-28T12:26:50.735" v="48"/>
          <ac:spMkLst>
            <pc:docMk/>
            <pc:sldMk cId="1251221714" sldId="258"/>
            <ac:spMk id="2" creationId="{679C09EF-A3D3-4B63-930B-DF3F833E763F}"/>
          </ac:spMkLst>
        </pc:spChg>
        <pc:spChg chg="add del mod">
          <ac:chgData name="Judith Davis" userId="S::judith.davis@northumberland.gov.uk::6dd14583-8d53-4ac0-b0cf-844cdb1d9f18" providerId="AD" clId="Web-{E9D535E3-4366-4DD0-8814-B863ABFCE6ED}" dt="2022-06-28T12:27:14.595" v="51"/>
          <ac:spMkLst>
            <pc:docMk/>
            <pc:sldMk cId="1251221714" sldId="258"/>
            <ac:spMk id="10" creationId="{D0EB40E8-89E8-82A8-3F87-E93BF5B1E7B5}"/>
          </ac:spMkLst>
        </pc:spChg>
        <pc:spChg chg="del mod">
          <ac:chgData name="Judith Davis" userId="S::judith.davis@northumberland.gov.uk::6dd14583-8d53-4ac0-b0cf-844cdb1d9f18" providerId="AD" clId="Web-{E9D535E3-4366-4DD0-8814-B863ABFCE6ED}" dt="2022-06-28T12:26:58.735" v="50"/>
          <ac:spMkLst>
            <pc:docMk/>
            <pc:sldMk cId="1251221714" sldId="258"/>
            <ac:spMk id="32" creationId="{8B0E782A-A578-4516-9BAA-0128C111E7A8}"/>
          </ac:spMkLst>
        </pc:spChg>
        <pc:spChg chg="del">
          <ac:chgData name="Judith Davis" userId="S::judith.davis@northumberland.gov.uk::6dd14583-8d53-4ac0-b0cf-844cdb1d9f18" providerId="AD" clId="Web-{E9D535E3-4366-4DD0-8814-B863ABFCE6ED}" dt="2022-06-28T12:26:50.735" v="48"/>
          <ac:spMkLst>
            <pc:docMk/>
            <pc:sldMk cId="1251221714" sldId="258"/>
            <ac:spMk id="102" creationId="{73C994B4-9721-4148-9EEC-6793CECDE8DD}"/>
          </ac:spMkLst>
        </pc:spChg>
        <pc:spChg chg="del">
          <ac:chgData name="Judith Davis" userId="S::judith.davis@northumberland.gov.uk::6dd14583-8d53-4ac0-b0cf-844cdb1d9f18" providerId="AD" clId="Web-{E9D535E3-4366-4DD0-8814-B863ABFCE6ED}" dt="2022-06-28T12:26:50.735" v="48"/>
          <ac:spMkLst>
            <pc:docMk/>
            <pc:sldMk cId="1251221714" sldId="258"/>
            <ac:spMk id="104" creationId="{F9D95E49-763A-4886-B038-82F734740554}"/>
          </ac:spMkLst>
        </pc:spChg>
        <pc:spChg chg="del">
          <ac:chgData name="Judith Davis" userId="S::judith.davis@northumberland.gov.uk::6dd14583-8d53-4ac0-b0cf-844cdb1d9f18" providerId="AD" clId="Web-{E9D535E3-4366-4DD0-8814-B863ABFCE6ED}" dt="2022-06-28T12:26:50.735" v="48"/>
          <ac:spMkLst>
            <pc:docMk/>
            <pc:sldMk cId="1251221714" sldId="258"/>
            <ac:spMk id="106" creationId="{5AA39C5F-FFF0-4A8E-B9B5-B95EA3F48DCF}"/>
          </ac:spMkLst>
        </pc:spChg>
        <pc:spChg chg="del">
          <ac:chgData name="Judith Davis" userId="S::judith.davis@northumberland.gov.uk::6dd14583-8d53-4ac0-b0cf-844cdb1d9f18" providerId="AD" clId="Web-{E9D535E3-4366-4DD0-8814-B863ABFCE6ED}" dt="2022-06-28T12:26:50.735" v="48"/>
          <ac:spMkLst>
            <pc:docMk/>
            <pc:sldMk cId="1251221714" sldId="258"/>
            <ac:spMk id="108" creationId="{DF5C8A94-E698-4356-9F20-5773888F17C7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26:50.735" v="48"/>
          <ac:spMkLst>
            <pc:docMk/>
            <pc:sldMk cId="1251221714" sldId="258"/>
            <ac:spMk id="117" creationId="{665DBBEF-238B-476B-96AB-8AAC3224ECEA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26:50.735" v="48"/>
          <ac:spMkLst>
            <pc:docMk/>
            <pc:sldMk cId="1251221714" sldId="258"/>
            <ac:spMk id="119" creationId="{3FCFB1DE-0B7E-48CC-BA90-B2AB0889F9D6}"/>
          </ac:spMkLst>
        </pc:spChg>
        <pc:picChg chg="add mod ord">
          <ac:chgData name="Judith Davis" userId="S::judith.davis@northumberland.gov.uk::6dd14583-8d53-4ac0-b0cf-844cdb1d9f18" providerId="AD" clId="Web-{E9D535E3-4366-4DD0-8814-B863ABFCE6ED}" dt="2022-06-28T12:26:50.735" v="48"/>
          <ac:picMkLst>
            <pc:docMk/>
            <pc:sldMk cId="1251221714" sldId="258"/>
            <ac:picMk id="3" creationId="{E269D46E-C5CA-98A6-0054-AF964BC98911}"/>
          </ac:picMkLst>
        </pc:picChg>
        <pc:picChg chg="mod">
          <ac:chgData name="Judith Davis" userId="S::judith.davis@northumberland.gov.uk::6dd14583-8d53-4ac0-b0cf-844cdb1d9f18" providerId="AD" clId="Web-{E9D535E3-4366-4DD0-8814-B863ABFCE6ED}" dt="2022-06-28T12:28:11.315" v="57" actId="1076"/>
          <ac:picMkLst>
            <pc:docMk/>
            <pc:sldMk cId="1251221714" sldId="258"/>
            <ac:picMk id="4" creationId="{CB538F22-D908-4E1E-908C-A07F9BF1E4E8}"/>
          </ac:picMkLst>
        </pc:picChg>
        <pc:picChg chg="mod ord">
          <ac:chgData name="Judith Davis" userId="S::judith.davis@northumberland.gov.uk::6dd14583-8d53-4ac0-b0cf-844cdb1d9f18" providerId="AD" clId="Web-{E9D535E3-4366-4DD0-8814-B863ABFCE6ED}" dt="2022-06-28T12:26:50.735" v="48"/>
          <ac:picMkLst>
            <pc:docMk/>
            <pc:sldMk cId="1251221714" sldId="258"/>
            <ac:picMk id="5" creationId="{261ACEF1-979C-4593-B099-736CD0CDAF9A}"/>
          </ac:picMkLst>
        </pc:picChg>
        <pc:picChg chg="mod">
          <ac:chgData name="Judith Davis" userId="S::judith.davis@northumberland.gov.uk::6dd14583-8d53-4ac0-b0cf-844cdb1d9f18" providerId="AD" clId="Web-{E9D535E3-4366-4DD0-8814-B863ABFCE6ED}" dt="2022-06-28T12:28:15.878" v="59" actId="14100"/>
          <ac:picMkLst>
            <pc:docMk/>
            <pc:sldMk cId="1251221714" sldId="258"/>
            <ac:picMk id="6" creationId="{1E22863C-CF5C-4B4A-8EA2-48EA1698F0FE}"/>
          </ac:picMkLst>
        </pc:picChg>
        <pc:picChg chg="mod">
          <ac:chgData name="Judith Davis" userId="S::judith.davis@northumberland.gov.uk::6dd14583-8d53-4ac0-b0cf-844cdb1d9f18" providerId="AD" clId="Web-{E9D535E3-4366-4DD0-8814-B863ABFCE6ED}" dt="2022-06-28T12:28:18.097" v="60" actId="1076"/>
          <ac:picMkLst>
            <pc:docMk/>
            <pc:sldMk cId="1251221714" sldId="258"/>
            <ac:picMk id="7" creationId="{8255398C-63C9-473A-AC7D-E8CEB159D0ED}"/>
          </ac:picMkLst>
        </pc:picChg>
        <pc:picChg chg="mod ord">
          <ac:chgData name="Judith Davis" userId="S::judith.davis@northumberland.gov.uk::6dd14583-8d53-4ac0-b0cf-844cdb1d9f18" providerId="AD" clId="Web-{E9D535E3-4366-4DD0-8814-B863ABFCE6ED}" dt="2022-06-28T12:26:50.735" v="48"/>
          <ac:picMkLst>
            <pc:docMk/>
            <pc:sldMk cId="1251221714" sldId="258"/>
            <ac:picMk id="9" creationId="{7A8E8522-A2CC-4C62-913C-657BC06F36F3}"/>
          </ac:picMkLst>
        </pc:picChg>
        <pc:picChg chg="mod">
          <ac:chgData name="Judith Davis" userId="S::judith.davis@northumberland.gov.uk::6dd14583-8d53-4ac0-b0cf-844cdb1d9f18" providerId="AD" clId="Web-{E9D535E3-4366-4DD0-8814-B863ABFCE6ED}" dt="2022-06-28T12:28:20.503" v="61" actId="1076"/>
          <ac:picMkLst>
            <pc:docMk/>
            <pc:sldMk cId="1251221714" sldId="258"/>
            <ac:picMk id="11" creationId="{4A1A0E0A-3778-44E4-B04E-DB4D347FF346}"/>
          </ac:picMkLst>
        </pc:picChg>
        <pc:picChg chg="add mod">
          <ac:chgData name="Judith Davis" userId="S::judith.davis@northumberland.gov.uk::6dd14583-8d53-4ac0-b0cf-844cdb1d9f18" providerId="AD" clId="Web-{E9D535E3-4366-4DD0-8814-B863ABFCE6ED}" dt="2022-06-28T12:28:03.659" v="55" actId="1076"/>
          <ac:picMkLst>
            <pc:docMk/>
            <pc:sldMk cId="1251221714" sldId="258"/>
            <ac:picMk id="12" creationId="{E5DAB4F0-3A6C-E69F-42DC-8D57BEEB96AA}"/>
          </ac:picMkLst>
        </pc:picChg>
        <pc:picChg chg="mod ord">
          <ac:chgData name="Judith Davis" userId="S::judith.davis@northumberland.gov.uk::6dd14583-8d53-4ac0-b0cf-844cdb1d9f18" providerId="AD" clId="Web-{E9D535E3-4366-4DD0-8814-B863ABFCE6ED}" dt="2022-06-28T12:26:50.735" v="48"/>
          <ac:picMkLst>
            <pc:docMk/>
            <pc:sldMk cId="1251221714" sldId="258"/>
            <ac:picMk id="16" creationId="{955085E7-C12C-408D-A55C-582973F58C5F}"/>
          </ac:picMkLst>
        </pc:picChg>
        <pc:picChg chg="del mod">
          <ac:chgData name="Judith Davis" userId="S::judith.davis@northumberland.gov.uk::6dd14583-8d53-4ac0-b0cf-844cdb1d9f18" providerId="AD" clId="Web-{E9D535E3-4366-4DD0-8814-B863ABFCE6ED}" dt="2022-06-28T12:26:03.108" v="43"/>
          <ac:picMkLst>
            <pc:docMk/>
            <pc:sldMk cId="1251221714" sldId="258"/>
            <ac:picMk id="34" creationId="{FA3D7379-DDCD-4A39-8DE4-D19718BDF277}"/>
          </ac:picMkLst>
        </pc:picChg>
        <pc:picChg chg="mod">
          <ac:chgData name="Judith Davis" userId="S::judith.davis@northumberland.gov.uk::6dd14583-8d53-4ac0-b0cf-844cdb1d9f18" providerId="AD" clId="Web-{E9D535E3-4366-4DD0-8814-B863ABFCE6ED}" dt="2022-06-28T12:28:08.456" v="56" actId="1076"/>
          <ac:picMkLst>
            <pc:docMk/>
            <pc:sldMk cId="1251221714" sldId="258"/>
            <ac:picMk id="36" creationId="{08BF591E-41EA-48FF-9071-C90B942CE6D6}"/>
          </ac:picMkLst>
        </pc:picChg>
        <pc:picChg chg="mod">
          <ac:chgData name="Judith Davis" userId="S::judith.davis@northumberland.gov.uk::6dd14583-8d53-4ac0-b0cf-844cdb1d9f18" providerId="AD" clId="Web-{E9D535E3-4366-4DD0-8814-B863ABFCE6ED}" dt="2022-06-28T12:26:50.735" v="48"/>
          <ac:picMkLst>
            <pc:docMk/>
            <pc:sldMk cId="1251221714" sldId="258"/>
            <ac:picMk id="38" creationId="{E2BEA266-9EB1-4B57-A7E5-EAD66C38BC88}"/>
          </ac:picMkLst>
        </pc:picChg>
        <pc:picChg chg="del">
          <ac:chgData name="Judith Davis" userId="S::judith.davis@northumberland.gov.uk::6dd14583-8d53-4ac0-b0cf-844cdb1d9f18" providerId="AD" clId="Web-{E9D535E3-4366-4DD0-8814-B863ABFCE6ED}" dt="2022-06-28T12:25:33.264" v="37"/>
          <ac:picMkLst>
            <pc:docMk/>
            <pc:sldMk cId="1251221714" sldId="258"/>
            <ac:picMk id="39" creationId="{F8C27DD9-3275-403F-A1A6-EE55BABB5BBF}"/>
          </ac:picMkLst>
        </pc:picChg>
        <pc:picChg chg="del">
          <ac:chgData name="Judith Davis" userId="S::judith.davis@northumberland.gov.uk::6dd14583-8d53-4ac0-b0cf-844cdb1d9f18" providerId="AD" clId="Web-{E9D535E3-4366-4DD0-8814-B863ABFCE6ED}" dt="2022-06-28T12:25:40.202" v="38"/>
          <ac:picMkLst>
            <pc:docMk/>
            <pc:sldMk cId="1251221714" sldId="258"/>
            <ac:picMk id="40" creationId="{107AB175-98AC-4E16-A1A3-B0832AAE30E3}"/>
          </ac:picMkLst>
        </pc:picChg>
        <pc:cxnChg chg="del">
          <ac:chgData name="Judith Davis" userId="S::judith.davis@northumberland.gov.uk::6dd14583-8d53-4ac0-b0cf-844cdb1d9f18" providerId="AD" clId="Web-{E9D535E3-4366-4DD0-8814-B863ABFCE6ED}" dt="2022-06-28T12:26:50.735" v="48"/>
          <ac:cxnSpMkLst>
            <pc:docMk/>
            <pc:sldMk cId="1251221714" sldId="258"/>
            <ac:cxnSpMk id="110" creationId="{5D28AB17-F6FA-4C53-B3E3-D0A39D4A33C0}"/>
          </ac:cxnSpMkLst>
        </pc:cxnChg>
        <pc:cxnChg chg="del">
          <ac:chgData name="Judith Davis" userId="S::judith.davis@northumberland.gov.uk::6dd14583-8d53-4ac0-b0cf-844cdb1d9f18" providerId="AD" clId="Web-{E9D535E3-4366-4DD0-8814-B863ABFCE6ED}" dt="2022-06-28T12:26:50.735" v="48"/>
          <ac:cxnSpMkLst>
            <pc:docMk/>
            <pc:sldMk cId="1251221714" sldId="258"/>
            <ac:cxnSpMk id="112" creationId="{3EFADC67-92A1-44FB-8691-D8CD71A21EFA}"/>
          </ac:cxnSpMkLst>
        </pc:cxnChg>
      </pc:sldChg>
      <pc:sldChg chg="addSp delSp modSp new del mod modTransition modClrScheme chgLayout">
        <pc:chgData name="Judith Davis" userId="S::judith.davis@northumberland.gov.uk::6dd14583-8d53-4ac0-b0cf-844cdb1d9f18" providerId="AD" clId="Web-{E9D535E3-4366-4DD0-8814-B863ABFCE6ED}" dt="2022-06-28T14:14:33.510" v="698"/>
        <pc:sldMkLst>
          <pc:docMk/>
          <pc:sldMk cId="2690284103" sldId="259"/>
        </pc:sldMkLst>
        <pc:spChg chg="mod ord">
          <ac:chgData name="Judith Davis" userId="S::judith.davis@northumberland.gov.uk::6dd14583-8d53-4ac0-b0cf-844cdb1d9f18" providerId="AD" clId="Web-{E9D535E3-4366-4DD0-8814-B863ABFCE6ED}" dt="2022-06-28T12:39:41.507" v="201"/>
          <ac:spMkLst>
            <pc:docMk/>
            <pc:sldMk cId="2690284103" sldId="259"/>
            <ac:spMk id="2" creationId="{11587F49-4734-6A7B-9B48-6525C2C75BCD}"/>
          </ac:spMkLst>
        </pc:spChg>
        <pc:spChg chg="del">
          <ac:chgData name="Judith Davis" userId="S::judith.davis@northumberland.gov.uk::6dd14583-8d53-4ac0-b0cf-844cdb1d9f18" providerId="AD" clId="Web-{E9D535E3-4366-4DD0-8814-B863ABFCE6ED}" dt="2022-06-28T12:38:44.631" v="198"/>
          <ac:spMkLst>
            <pc:docMk/>
            <pc:sldMk cId="2690284103" sldId="259"/>
            <ac:spMk id="3" creationId="{78E51FBB-BAC4-7CDB-A6EC-FA1F1C63110B}"/>
          </ac:spMkLst>
        </pc:spChg>
        <pc:spChg chg="add del mod ord">
          <ac:chgData name="Judith Davis" userId="S::judith.davis@northumberland.gov.uk::6dd14583-8d53-4ac0-b0cf-844cdb1d9f18" providerId="AD" clId="Web-{E9D535E3-4366-4DD0-8814-B863ABFCE6ED}" dt="2022-06-28T12:39:41.507" v="201"/>
          <ac:spMkLst>
            <pc:docMk/>
            <pc:sldMk cId="2690284103" sldId="259"/>
            <ac:spMk id="5" creationId="{46EE932D-604F-1CA9-3293-B084458461A2}"/>
          </ac:spMkLst>
        </pc:spChg>
        <pc:spChg chg="add mod">
          <ac:chgData name="Judith Davis" userId="S::judith.davis@northumberland.gov.uk::6dd14583-8d53-4ac0-b0cf-844cdb1d9f18" providerId="AD" clId="Web-{E9D535E3-4366-4DD0-8814-B863ABFCE6ED}" dt="2022-06-28T12:51:18.684" v="522" actId="20577"/>
          <ac:spMkLst>
            <pc:docMk/>
            <pc:sldMk cId="2690284103" sldId="259"/>
            <ac:spMk id="6" creationId="{45F8946B-25F8-8C9B-3C01-31435AFBABC5}"/>
          </ac:spMkLst>
        </pc:spChg>
        <pc:picChg chg="add mod ord">
          <ac:chgData name="Judith Davis" userId="S::judith.davis@northumberland.gov.uk::6dd14583-8d53-4ac0-b0cf-844cdb1d9f18" providerId="AD" clId="Web-{E9D535E3-4366-4DD0-8814-B863ABFCE6ED}" dt="2022-06-28T12:39:59.367" v="203" actId="1076"/>
          <ac:picMkLst>
            <pc:docMk/>
            <pc:sldMk cId="2690284103" sldId="259"/>
            <ac:picMk id="4" creationId="{96731965-4D57-BA5B-A944-EE56DC6E96ED}"/>
          </ac:picMkLst>
        </pc:picChg>
      </pc:sldChg>
      <pc:sldChg chg="addSp modSp new mod setBg">
        <pc:chgData name="Judith Davis" userId="S::judith.davis@northumberland.gov.uk::6dd14583-8d53-4ac0-b0cf-844cdb1d9f18" providerId="AD" clId="Web-{E9D535E3-4366-4DD0-8814-B863ABFCE6ED}" dt="2022-06-28T14:42:17.750" v="1157" actId="20577"/>
        <pc:sldMkLst>
          <pc:docMk/>
          <pc:sldMk cId="3425905270" sldId="260"/>
        </pc:sldMkLst>
        <pc:spChg chg="mod">
          <ac:chgData name="Judith Davis" userId="S::judith.davis@northumberland.gov.uk::6dd14583-8d53-4ac0-b0cf-844cdb1d9f18" providerId="AD" clId="Web-{E9D535E3-4366-4DD0-8814-B863ABFCE6ED}" dt="2022-06-28T14:42:17.750" v="1157" actId="20577"/>
          <ac:spMkLst>
            <pc:docMk/>
            <pc:sldMk cId="3425905270" sldId="260"/>
            <ac:spMk id="2" creationId="{416818D4-128F-8AB6-44F9-F3B893A3B8CC}"/>
          </ac:spMkLst>
        </pc:spChg>
        <pc:spChg chg="mod">
          <ac:chgData name="Judith Davis" userId="S::judith.davis@northumberland.gov.uk::6dd14583-8d53-4ac0-b0cf-844cdb1d9f18" providerId="AD" clId="Web-{E9D535E3-4366-4DD0-8814-B863ABFCE6ED}" dt="2022-06-28T14:39:09.742" v="1110" actId="20577"/>
          <ac:spMkLst>
            <pc:docMk/>
            <pc:sldMk cId="3425905270" sldId="260"/>
            <ac:spMk id="3" creationId="{01014FB1-63F8-3F53-440B-52261AC9CA7E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52:47.265" v="561"/>
          <ac:spMkLst>
            <pc:docMk/>
            <pc:sldMk cId="3425905270" sldId="260"/>
            <ac:spMk id="8" creationId="{907EF6B7-1338-4443-8C46-6A318D952DFD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52:47.265" v="561"/>
          <ac:spMkLst>
            <pc:docMk/>
            <pc:sldMk cId="3425905270" sldId="260"/>
            <ac:spMk id="10" creationId="{DAAE4CDD-124C-4DCF-9584-B6033B545DD5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2:52:47.265" v="561"/>
          <ac:spMkLst>
            <pc:docMk/>
            <pc:sldMk cId="3425905270" sldId="260"/>
            <ac:spMk id="12" creationId="{081E4A58-353D-44AE-B2FC-2A74E2E400F7}"/>
          </ac:spMkLst>
        </pc:spChg>
        <pc:picChg chg="add mod">
          <ac:chgData name="Judith Davis" userId="S::judith.davis@northumberland.gov.uk::6dd14583-8d53-4ac0-b0cf-844cdb1d9f18" providerId="AD" clId="Web-{E9D535E3-4366-4DD0-8814-B863ABFCE6ED}" dt="2022-06-28T14:37:53.083" v="1077" actId="1076"/>
          <ac:picMkLst>
            <pc:docMk/>
            <pc:sldMk cId="3425905270" sldId="260"/>
            <ac:picMk id="4" creationId="{92CCA2A7-DC35-8244-5D96-CEB7EAF8A0AC}"/>
          </ac:picMkLst>
        </pc:picChg>
      </pc:sldChg>
      <pc:sldChg chg="addSp delSp modSp new mod setBg">
        <pc:chgData name="Judith Davis" userId="S::judith.davis@northumberland.gov.uk::6dd14583-8d53-4ac0-b0cf-844cdb1d9f18" providerId="AD" clId="Web-{E9D535E3-4366-4DD0-8814-B863ABFCE6ED}" dt="2022-06-28T14:41:08.872" v="1148" actId="20577"/>
        <pc:sldMkLst>
          <pc:docMk/>
          <pc:sldMk cId="2933879622" sldId="261"/>
        </pc:sldMkLst>
        <pc:spChg chg="mod">
          <ac:chgData name="Judith Davis" userId="S::judith.davis@northumberland.gov.uk::6dd14583-8d53-4ac0-b0cf-844cdb1d9f18" providerId="AD" clId="Web-{E9D535E3-4366-4DD0-8814-B863ABFCE6ED}" dt="2022-06-28T14:39:21.305" v="1112" actId="20577"/>
          <ac:spMkLst>
            <pc:docMk/>
            <pc:sldMk cId="2933879622" sldId="261"/>
            <ac:spMk id="2" creationId="{9E14D2FE-F35E-A852-0417-AB902B4C8847}"/>
          </ac:spMkLst>
        </pc:spChg>
        <pc:spChg chg="mod">
          <ac:chgData name="Judith Davis" userId="S::judith.davis@northumberland.gov.uk::6dd14583-8d53-4ac0-b0cf-844cdb1d9f18" providerId="AD" clId="Web-{E9D535E3-4366-4DD0-8814-B863ABFCE6ED}" dt="2022-06-28T14:41:08.872" v="1148" actId="20577"/>
          <ac:spMkLst>
            <pc:docMk/>
            <pc:sldMk cId="2933879622" sldId="261"/>
            <ac:spMk id="3" creationId="{B87FB800-6131-F048-B93E-6B647D0B0EFC}"/>
          </ac:spMkLst>
        </pc:spChg>
        <pc:spChg chg="add del">
          <ac:chgData name="Judith Davis" userId="S::judith.davis@northumberland.gov.uk::6dd14583-8d53-4ac0-b0cf-844cdb1d9f18" providerId="AD" clId="Web-{E9D535E3-4366-4DD0-8814-B863ABFCE6ED}" dt="2022-06-28T14:13:53.852" v="687"/>
          <ac:spMkLst>
            <pc:docMk/>
            <pc:sldMk cId="2933879622" sldId="261"/>
            <ac:spMk id="4" creationId="{6062734F-5495-EEB7-D01F-5BBCEB3EC6AF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4:36:02.969" v="1070"/>
          <ac:spMkLst>
            <pc:docMk/>
            <pc:sldMk cId="2933879622" sldId="261"/>
            <ac:spMk id="8" creationId="{907EF6B7-1338-4443-8C46-6A318D952DFD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4:36:02.969" v="1070"/>
          <ac:spMkLst>
            <pc:docMk/>
            <pc:sldMk cId="2933879622" sldId="261"/>
            <ac:spMk id="10" creationId="{DAAE4CDD-124C-4DCF-9584-B6033B545DD5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4:36:02.969" v="1070"/>
          <ac:spMkLst>
            <pc:docMk/>
            <pc:sldMk cId="2933879622" sldId="261"/>
            <ac:spMk id="12" creationId="{081E4A58-353D-44AE-B2FC-2A74E2E400F7}"/>
          </ac:spMkLst>
        </pc:spChg>
      </pc:sldChg>
      <pc:sldChg chg="addSp delSp modSp new mod setBg">
        <pc:chgData name="Judith Davis" userId="S::judith.davis@northumberland.gov.uk::6dd14583-8d53-4ac0-b0cf-844cdb1d9f18" providerId="AD" clId="Web-{E9D535E3-4366-4DD0-8814-B863ABFCE6ED}" dt="2022-06-28T14:35:33.218" v="1069" actId="20577"/>
        <pc:sldMkLst>
          <pc:docMk/>
          <pc:sldMk cId="358535462" sldId="262"/>
        </pc:sldMkLst>
        <pc:spChg chg="mod">
          <ac:chgData name="Judith Davis" userId="S::judith.davis@northumberland.gov.uk::6dd14583-8d53-4ac0-b0cf-844cdb1d9f18" providerId="AD" clId="Web-{E9D535E3-4366-4DD0-8814-B863ABFCE6ED}" dt="2022-06-28T14:34:58.482" v="1064"/>
          <ac:spMkLst>
            <pc:docMk/>
            <pc:sldMk cId="358535462" sldId="262"/>
            <ac:spMk id="2" creationId="{449503F1-41A0-8CD9-3653-30944A7DCCC3}"/>
          </ac:spMkLst>
        </pc:spChg>
        <pc:spChg chg="mod">
          <ac:chgData name="Judith Davis" userId="S::judith.davis@northumberland.gov.uk::6dd14583-8d53-4ac0-b0cf-844cdb1d9f18" providerId="AD" clId="Web-{E9D535E3-4366-4DD0-8814-B863ABFCE6ED}" dt="2022-06-28T14:35:33.218" v="1069" actId="20577"/>
          <ac:spMkLst>
            <pc:docMk/>
            <pc:sldMk cId="358535462" sldId="262"/>
            <ac:spMk id="3" creationId="{7EAFDEB5-0551-4222-D4EA-7CDD83926E05}"/>
          </ac:spMkLst>
        </pc:spChg>
        <pc:spChg chg="add del">
          <ac:chgData name="Judith Davis" userId="S::judith.davis@northumberland.gov.uk::6dd14583-8d53-4ac0-b0cf-844cdb1d9f18" providerId="AD" clId="Web-{E9D535E3-4366-4DD0-8814-B863ABFCE6ED}" dt="2022-06-28T14:29:39.328" v="967"/>
          <ac:spMkLst>
            <pc:docMk/>
            <pc:sldMk cId="358535462" sldId="262"/>
            <ac:spMk id="4" creationId="{62E14BD2-6576-0D44-2A3D-545A134F1203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4:34:58.482" v="1064"/>
          <ac:spMkLst>
            <pc:docMk/>
            <pc:sldMk cId="358535462" sldId="262"/>
            <ac:spMk id="10" creationId="{45D37F4E-DDB4-456B-97E0-9937730A039F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4:34:58.482" v="1064"/>
          <ac:spMkLst>
            <pc:docMk/>
            <pc:sldMk cId="358535462" sldId="262"/>
            <ac:spMk id="12" creationId="{B2DD41CD-8F47-4F56-AD12-4E2FF7696987}"/>
          </ac:spMkLst>
        </pc:spChg>
        <pc:picChg chg="add mod">
          <ac:chgData name="Judith Davis" userId="S::judith.davis@northumberland.gov.uk::6dd14583-8d53-4ac0-b0cf-844cdb1d9f18" providerId="AD" clId="Web-{E9D535E3-4366-4DD0-8814-B863ABFCE6ED}" dt="2022-06-28T14:35:11.326" v="1067" actId="1076"/>
          <ac:picMkLst>
            <pc:docMk/>
            <pc:sldMk cId="358535462" sldId="262"/>
            <ac:picMk id="5" creationId="{9FE1C132-1024-E4DE-2F6F-91C16DF83D21}"/>
          </ac:picMkLst>
        </pc:picChg>
      </pc:sldChg>
      <pc:sldChg chg="addSp modSp new mod setBg">
        <pc:chgData name="Judith Davis" userId="S::judith.davis@northumberland.gov.uk::6dd14583-8d53-4ac0-b0cf-844cdb1d9f18" providerId="AD" clId="Web-{E9D535E3-4366-4DD0-8814-B863ABFCE6ED}" dt="2022-06-28T14:50:36.457" v="1670" actId="1076"/>
        <pc:sldMkLst>
          <pc:docMk/>
          <pc:sldMk cId="2677695837" sldId="263"/>
        </pc:sldMkLst>
        <pc:spChg chg="mod">
          <ac:chgData name="Judith Davis" userId="S::judith.davis@northumberland.gov.uk::6dd14583-8d53-4ac0-b0cf-844cdb1d9f18" providerId="AD" clId="Web-{E9D535E3-4366-4DD0-8814-B863ABFCE6ED}" dt="2022-06-28T14:50:09.159" v="1662" actId="14100"/>
          <ac:spMkLst>
            <pc:docMk/>
            <pc:sldMk cId="2677695837" sldId="263"/>
            <ac:spMk id="2" creationId="{ACDE63CB-023E-CF8B-20FB-CCA6FB99706B}"/>
          </ac:spMkLst>
        </pc:spChg>
        <pc:spChg chg="mod">
          <ac:chgData name="Judith Davis" userId="S::judith.davis@northumberland.gov.uk::6dd14583-8d53-4ac0-b0cf-844cdb1d9f18" providerId="AD" clId="Web-{E9D535E3-4366-4DD0-8814-B863ABFCE6ED}" dt="2022-06-28T14:50:36.457" v="1670" actId="1076"/>
          <ac:spMkLst>
            <pc:docMk/>
            <pc:sldMk cId="2677695837" sldId="263"/>
            <ac:spMk id="3" creationId="{FD6CBF47-7829-C2EA-CF38-76FD7332A988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4:49:57.425" v="1660"/>
          <ac:spMkLst>
            <pc:docMk/>
            <pc:sldMk cId="2677695837" sldId="263"/>
            <ac:spMk id="8" creationId="{1BB867FF-FC45-48F7-8104-F89BE54909F1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4:49:57.425" v="1660"/>
          <ac:spMkLst>
            <pc:docMk/>
            <pc:sldMk cId="2677695837" sldId="263"/>
            <ac:spMk id="10" creationId="{8BB56887-D0D5-4F0C-9E19-7247EB83C8B7}"/>
          </ac:spMkLst>
        </pc:spChg>
        <pc:spChg chg="add">
          <ac:chgData name="Judith Davis" userId="S::judith.davis@northumberland.gov.uk::6dd14583-8d53-4ac0-b0cf-844cdb1d9f18" providerId="AD" clId="Web-{E9D535E3-4366-4DD0-8814-B863ABFCE6ED}" dt="2022-06-28T14:49:57.425" v="1660"/>
          <ac:spMkLst>
            <pc:docMk/>
            <pc:sldMk cId="2677695837" sldId="263"/>
            <ac:spMk id="12" creationId="{081E4A58-353D-44AE-B2FC-2A74E2E400F7}"/>
          </ac:spMkLst>
        </pc:spChg>
      </pc:sldChg>
      <pc:sldMasterChg chg="add addSldLayout">
        <pc:chgData name="Judith Davis" userId="S::judith.davis@northumberland.gov.uk::6dd14583-8d53-4ac0-b0cf-844cdb1d9f18" providerId="AD" clId="Web-{E9D535E3-4366-4DD0-8814-B863ABFCE6ED}" dt="2022-06-28T12:25:05.419" v="34"/>
        <pc:sldMasterMkLst>
          <pc:docMk/>
          <pc:sldMasterMk cId="2460954070" sldId="2147483672"/>
        </pc:sldMasterMkLst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Judith Davis" userId="S::judith.davis@northumberland.gov.uk::6dd14583-8d53-4ac0-b0cf-844cdb1d9f18" providerId="AD" clId="Web-{E9D535E3-4366-4DD0-8814-B863ABFCE6ED}" dt="2022-06-28T12:25:05.419" v="34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  <pc:docChgLst>
    <pc:chgData clId="Web-{E9D535E3-4366-4DD0-8814-B863ABFCE6ED}"/>
    <pc:docChg chg="modSld">
      <pc:chgData name="" userId="" providerId="" clId="Web-{E9D535E3-4366-4DD0-8814-B863ABFCE6ED}" dt="2022-06-28T12:23:10.010" v="3" actId="20577"/>
      <pc:docMkLst>
        <pc:docMk/>
      </pc:docMkLst>
      <pc:sldChg chg="modSp">
        <pc:chgData name="" userId="" providerId="" clId="Web-{E9D535E3-4366-4DD0-8814-B863ABFCE6ED}" dt="2022-06-28T12:23:10.010" v="3" actId="20577"/>
        <pc:sldMkLst>
          <pc:docMk/>
          <pc:sldMk cId="109857222" sldId="256"/>
        </pc:sldMkLst>
        <pc:spChg chg="mod">
          <ac:chgData name="" userId="" providerId="" clId="Web-{E9D535E3-4366-4DD0-8814-B863ABFCE6ED}" dt="2022-06-28T12:23:10.010" v="3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Judith Davis" userId="S::judith.davis@northumberland.gov.uk::6dd14583-8d53-4ac0-b0cf-844cdb1d9f18" providerId="AD" clId="Web-{620017A7-1289-A532-86DF-9B73822F41BC}"/>
    <pc:docChg chg="modSld">
      <pc:chgData name="Judith Davis" userId="S::judith.davis@northumberland.gov.uk::6dd14583-8d53-4ac0-b0cf-844cdb1d9f18" providerId="AD" clId="Web-{620017A7-1289-A532-86DF-9B73822F41BC}" dt="2022-11-02T11:37:13.991" v="15" actId="20577"/>
      <pc:docMkLst>
        <pc:docMk/>
      </pc:docMkLst>
      <pc:sldChg chg="modSp">
        <pc:chgData name="Judith Davis" userId="S::judith.davis@northumberland.gov.uk::6dd14583-8d53-4ac0-b0cf-844cdb1d9f18" providerId="AD" clId="Web-{620017A7-1289-A532-86DF-9B73822F41BC}" dt="2022-11-02T11:36:37.582" v="4" actId="20577"/>
        <pc:sldMkLst>
          <pc:docMk/>
          <pc:sldMk cId="2933879622" sldId="261"/>
        </pc:sldMkLst>
        <pc:spChg chg="mod">
          <ac:chgData name="Judith Davis" userId="S::judith.davis@northumberland.gov.uk::6dd14583-8d53-4ac0-b0cf-844cdb1d9f18" providerId="AD" clId="Web-{620017A7-1289-A532-86DF-9B73822F41BC}" dt="2022-11-02T11:36:37.582" v="4" actId="20577"/>
          <ac:spMkLst>
            <pc:docMk/>
            <pc:sldMk cId="2933879622" sldId="261"/>
            <ac:spMk id="3" creationId="{B87FB800-6131-F048-B93E-6B647D0B0EFC}"/>
          </ac:spMkLst>
        </pc:spChg>
      </pc:sldChg>
      <pc:sldChg chg="modSp">
        <pc:chgData name="Judith Davis" userId="S::judith.davis@northumberland.gov.uk::6dd14583-8d53-4ac0-b0cf-844cdb1d9f18" providerId="AD" clId="Web-{620017A7-1289-A532-86DF-9B73822F41BC}" dt="2022-11-02T11:37:13.991" v="15" actId="20577"/>
        <pc:sldMkLst>
          <pc:docMk/>
          <pc:sldMk cId="358535462" sldId="262"/>
        </pc:sldMkLst>
        <pc:spChg chg="mod">
          <ac:chgData name="Judith Davis" userId="S::judith.davis@northumberland.gov.uk::6dd14583-8d53-4ac0-b0cf-844cdb1d9f18" providerId="AD" clId="Web-{620017A7-1289-A532-86DF-9B73822F41BC}" dt="2022-11-02T11:37:13.991" v="15" actId="20577"/>
          <ac:spMkLst>
            <pc:docMk/>
            <pc:sldMk cId="358535462" sldId="262"/>
            <ac:spMk id="3" creationId="{7EAFDEB5-0551-4222-D4EA-7CDD83926E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3839004"/>
          </a:xfrm>
        </p:spPr>
        <p:txBody>
          <a:bodyPr anchor="b">
            <a:normAutofit/>
          </a:bodyPr>
          <a:lstStyle/>
          <a:p>
            <a:pPr algn="l"/>
            <a:r>
              <a:rPr lang="en-GB" dirty="0">
                <a:cs typeface="Calibri Light"/>
              </a:rPr>
              <a:t>Using Social Media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Safely and Legally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B59EBFE-27F7-F53B-E873-F606C3EA6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4" r="-1" b="540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3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B538F22-D908-4E1E-908C-A07F9BF1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8" y="2101683"/>
            <a:ext cx="2286000" cy="1741488"/>
          </a:xfrm>
          <a:prstGeom prst="rect">
            <a:avLst/>
          </a:prstGeom>
        </p:spPr>
      </p:pic>
      <p:pic>
        <p:nvPicPr>
          <p:cNvPr id="8" name="Picture 9" descr="Icon&#10;&#10;Description automatically generated">
            <a:extLst>
              <a:ext uri="{FF2B5EF4-FFF2-40B4-BE49-F238E27FC236}">
                <a16:creationId xmlns:a16="http://schemas.microsoft.com/office/drawing/2014/main" id="{018ACEE5-2A63-1B7D-C006-67875893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270" y="2168525"/>
            <a:ext cx="1741488" cy="1741488"/>
          </a:xfrm>
          <a:prstGeom prst="rect">
            <a:avLst/>
          </a:prstGeom>
        </p:spPr>
      </p:pic>
      <p:pic>
        <p:nvPicPr>
          <p:cNvPr id="7" name="Picture 8" descr="Icon&#10;&#10;Description automatically generated">
            <a:extLst>
              <a:ext uri="{FF2B5EF4-FFF2-40B4-BE49-F238E27FC236}">
                <a16:creationId xmlns:a16="http://schemas.microsoft.com/office/drawing/2014/main" id="{8255398C-63C9-473A-AC7D-E8CEB159D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975" y="2168525"/>
            <a:ext cx="1824038" cy="1741488"/>
          </a:xfrm>
          <a:prstGeom prst="rect">
            <a:avLst/>
          </a:prstGeom>
        </p:spPr>
      </p:pic>
      <p:pic>
        <p:nvPicPr>
          <p:cNvPr id="16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085E7-C12C-408D-A55C-582973F58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50" y="2168525"/>
            <a:ext cx="2624138" cy="1741488"/>
          </a:xfrm>
          <a:prstGeom prst="rect">
            <a:avLst/>
          </a:prstGeom>
        </p:spPr>
      </p:pic>
      <p:pic>
        <p:nvPicPr>
          <p:cNvPr id="11" name="Picture 12" descr="Logo, icon&#10;&#10;Description automatically generated">
            <a:extLst>
              <a:ext uri="{FF2B5EF4-FFF2-40B4-BE49-F238E27FC236}">
                <a16:creationId xmlns:a16="http://schemas.microsoft.com/office/drawing/2014/main" id="{4A1A0E0A-3778-44E4-B04E-DB4D347FF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8025" y="2168525"/>
            <a:ext cx="1754188" cy="1741488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1E22863C-CF5C-4B4A-8EA2-48EA1698F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981450"/>
            <a:ext cx="1662113" cy="1641475"/>
          </a:xfrm>
          <a:prstGeom prst="rect">
            <a:avLst/>
          </a:prstGeom>
        </p:spPr>
      </p:pic>
      <p:pic>
        <p:nvPicPr>
          <p:cNvPr id="36" name="Picture 37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08BF591E-41EA-48FF-9071-C90B942CE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50" y="3981450"/>
            <a:ext cx="1454150" cy="1641475"/>
          </a:xfrm>
          <a:prstGeom prst="rect">
            <a:avLst/>
          </a:prstGeom>
        </p:spPr>
      </p:pic>
      <p:pic>
        <p:nvPicPr>
          <p:cNvPr id="9" name="Picture 10" descr="Logo&#10;&#10;Description automatically generated">
            <a:extLst>
              <a:ext uri="{FF2B5EF4-FFF2-40B4-BE49-F238E27FC236}">
                <a16:creationId xmlns:a16="http://schemas.microsoft.com/office/drawing/2014/main" id="{7A8E8522-A2CC-4C62-913C-657BC06F3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5750" y="3981450"/>
            <a:ext cx="1587500" cy="1641475"/>
          </a:xfrm>
          <a:prstGeom prst="rect">
            <a:avLst/>
          </a:prstGeom>
        </p:spPr>
      </p:pic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1ACEF1-979C-4593-B099-736CD0CDAF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6275" y="3981450"/>
            <a:ext cx="3854450" cy="1641475"/>
          </a:xfrm>
          <a:prstGeom prst="rect">
            <a:avLst/>
          </a:prstGeom>
        </p:spPr>
      </p:pic>
      <p:pic>
        <p:nvPicPr>
          <p:cNvPr id="38" name="Picture 38" descr="Icon&#10;&#10;Description automatically generated">
            <a:extLst>
              <a:ext uri="{FF2B5EF4-FFF2-40B4-BE49-F238E27FC236}">
                <a16:creationId xmlns:a16="http://schemas.microsoft.com/office/drawing/2014/main" id="{E2BEA266-9EB1-4B57-A7E5-EAD66C38BC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2163" y="3981450"/>
            <a:ext cx="1670050" cy="1641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C09EF-A3D3-4B63-930B-DF3F833E7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Which apps/sites are you using?</a:t>
            </a:r>
          </a:p>
        </p:txBody>
      </p:sp>
    </p:spTree>
    <p:extLst>
      <p:ext uri="{BB962C8B-B14F-4D97-AF65-F5344CB8AC3E}">
        <p14:creationId xmlns:p14="http://schemas.microsoft.com/office/powerpoint/2010/main" val="125122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FF577-A88C-86E2-4274-D080AB46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92" y="1188637"/>
            <a:ext cx="3144809" cy="4480726"/>
          </a:xfrm>
        </p:spPr>
        <p:txBody>
          <a:bodyPr>
            <a:normAutofit/>
          </a:bodyPr>
          <a:lstStyle/>
          <a:p>
            <a:r>
              <a:rPr lang="en-GB" sz="6100">
                <a:cs typeface="Calibri Light"/>
              </a:rPr>
              <a:t>Why is social media so good?</a:t>
            </a:r>
            <a:endParaRPr lang="en-GB" sz="61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27EB8-1157-601B-BCF3-DE260CEC2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71" y="1147829"/>
            <a:ext cx="6153779" cy="484417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Chat  1-1 and in groups</a:t>
            </a:r>
          </a:p>
          <a:p>
            <a:pPr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Create and share photos and videos with friends</a:t>
            </a:r>
          </a:p>
          <a:p>
            <a:pPr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Play games either alone or with others </a:t>
            </a:r>
          </a:p>
          <a:p>
            <a:pPr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Follow other people including celebrities </a:t>
            </a:r>
          </a:p>
          <a:p>
            <a:pPr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Learn cool stuff like how to do makeup or make something  </a:t>
            </a:r>
            <a:endParaRPr lang="en-US" sz="2400" dirty="0">
              <a:cs typeface="Calibri"/>
            </a:endParaRPr>
          </a:p>
          <a:p>
            <a:pPr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See a friend's locations </a:t>
            </a:r>
            <a:endParaRPr lang="en-US" sz="2400" dirty="0">
              <a:cs typeface="Calibri"/>
            </a:endParaRPr>
          </a:p>
          <a:p>
            <a:pPr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Help with homework and hobbies</a:t>
            </a:r>
          </a:p>
          <a:p>
            <a:pPr>
              <a:buFont typeface="Arial,Sans-Serif" panose="020B0604020202020204" pitchFamily="34" charset="0"/>
            </a:pPr>
            <a:r>
              <a:rPr lang="en-US" sz="2400" dirty="0">
                <a:cs typeface="Calibri"/>
              </a:rPr>
              <a:t>Watch videos, see clips and interviews.</a:t>
            </a:r>
          </a:p>
          <a:p>
            <a:endParaRPr lang="en-GB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38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818D4-128F-8AB6-44F9-F3B893A3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FFFF"/>
                </a:solidFill>
                <a:cs typeface="Calibri Light"/>
              </a:rPr>
              <a:t>Cyber Bullying</a:t>
            </a:r>
            <a:br>
              <a:rPr lang="en-GB" sz="6600" b="1" dirty="0">
                <a:solidFill>
                  <a:srgbClr val="FFFFFF"/>
                </a:solidFill>
                <a:cs typeface="Calibri Light"/>
              </a:rPr>
            </a:br>
            <a:r>
              <a:rPr lang="en-GB" sz="2800" b="1" dirty="0">
                <a:solidFill>
                  <a:srgbClr val="FFFFFF"/>
                </a:solidFill>
                <a:cs typeface="Calibri Light" panose="020F0302020204030204"/>
              </a:rPr>
              <a:t>(harassment)</a:t>
            </a:r>
            <a:endParaRPr lang="en-GB" sz="280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4FB1-63F8-3F53-440B-52261AC9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622659"/>
            <a:ext cx="6906491" cy="555430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GB" sz="4000" dirty="0">
                <a:ea typeface="+mn-lt"/>
                <a:cs typeface="+mn-lt"/>
              </a:rPr>
              <a:t>Messaging</a:t>
            </a:r>
            <a:endParaRPr lang="en-US" sz="40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GB" sz="4000" dirty="0">
                <a:ea typeface="+mn-lt"/>
                <a:cs typeface="+mn-lt"/>
              </a:rPr>
              <a:t>Comments on photos</a:t>
            </a:r>
          </a:p>
          <a:p>
            <a:pPr>
              <a:spcBef>
                <a:spcPts val="0"/>
              </a:spcBef>
            </a:pPr>
            <a:r>
              <a:rPr lang="en-GB" sz="4000" dirty="0">
                <a:ea typeface="+mn-lt"/>
                <a:cs typeface="+mn-lt"/>
              </a:rPr>
              <a:t>Trolling</a:t>
            </a:r>
            <a:endParaRPr lang="en-US" sz="40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GB" sz="4000" dirty="0" err="1">
                <a:ea typeface="+mn-lt"/>
                <a:cs typeface="+mn-lt"/>
              </a:rPr>
              <a:t>Griefing</a:t>
            </a:r>
            <a:r>
              <a:rPr lang="en-GB" sz="4000" dirty="0">
                <a:ea typeface="+mn-lt"/>
                <a:cs typeface="+mn-lt"/>
              </a:rPr>
              <a:t> on games</a:t>
            </a:r>
            <a:endParaRPr lang="en-US" sz="40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GB" sz="4000" dirty="0">
                <a:ea typeface="+mn-lt"/>
                <a:cs typeface="+mn-lt"/>
              </a:rPr>
              <a:t>Leaving people out on purpose</a:t>
            </a:r>
            <a:endParaRPr lang="en-US" sz="40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GB" sz="4000" dirty="0">
                <a:ea typeface="+mn-lt"/>
                <a:cs typeface="+mn-lt"/>
              </a:rPr>
              <a:t>Sharing pictures without permission</a:t>
            </a:r>
            <a:endParaRPr lang="en-US" sz="40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GB" sz="4000" dirty="0">
                <a:cs typeface="Calibri"/>
              </a:rPr>
              <a:t>Spreading rumours and gossip</a:t>
            </a:r>
          </a:p>
          <a:p>
            <a:pPr>
              <a:spcBef>
                <a:spcPts val="0"/>
              </a:spcBef>
            </a:pPr>
            <a:endParaRPr lang="en-GB" sz="4000" dirty="0">
              <a:cs typeface="Calibri"/>
            </a:endParaRPr>
          </a:p>
          <a:p>
            <a:pPr>
              <a:spcBef>
                <a:spcPts val="0"/>
              </a:spcBef>
            </a:pPr>
            <a:endParaRPr lang="en-GB" sz="4000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4000" dirty="0">
                <a:cs typeface="Calibri"/>
              </a:rPr>
              <a:t>How does bullying make people feel?</a:t>
            </a:r>
          </a:p>
          <a:p>
            <a:endParaRPr lang="en-GB" sz="4000" dirty="0">
              <a:cs typeface="Calibri"/>
            </a:endParaRP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CCA2A7-DC35-8244-5D96-CEB7EAF8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798" y="5414701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0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4D2FE-F35E-A852-0417-AB902B4C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FFFF"/>
                </a:solidFill>
                <a:cs typeface="Calibri Light"/>
              </a:rPr>
              <a:t>Data Sharing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B800-6131-F048-B93E-6B647D0B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Cookies collect data every time you use the internet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 Information can be shared and sold on to other sites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ea typeface="+mn-lt"/>
                <a:cs typeface="+mn-lt"/>
              </a:rPr>
              <a:t>FaceBook</a:t>
            </a:r>
            <a:r>
              <a:rPr lang="en-GB" dirty="0">
                <a:ea typeface="+mn-lt"/>
                <a:cs typeface="+mn-lt"/>
              </a:rPr>
              <a:t>, WhatsApp and Instagram are all owned by the same people, and they pass info between sites.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ea typeface="+mn-lt"/>
                <a:cs typeface="+mn-lt"/>
              </a:rPr>
              <a:t>Apps like YouTube recommend content based on searches – if you search for content that is older than you are, you  may get inappropriate results ❗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>
                <a:ea typeface="+mn-lt"/>
                <a:cs typeface="+mn-lt"/>
              </a:rPr>
              <a:t>  </a:t>
            </a:r>
            <a:r>
              <a:rPr lang="en-GB" b="1" dirty="0">
                <a:ea typeface="+mn-lt"/>
                <a:cs typeface="+mn-lt"/>
              </a:rPr>
              <a:t>Only give as much information as is needed </a:t>
            </a:r>
          </a:p>
        </p:txBody>
      </p:sp>
    </p:spTree>
    <p:extLst>
      <p:ext uri="{BB962C8B-B14F-4D97-AF65-F5344CB8AC3E}">
        <p14:creationId xmlns:p14="http://schemas.microsoft.com/office/powerpoint/2010/main" val="293387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503F1-41A0-8CD9-3653-30944A7D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 dirty="0">
                <a:cs typeface="Calibri Light"/>
              </a:rPr>
              <a:t>Filter bubbles and echo chambers.</a:t>
            </a:r>
            <a:endParaRPr lang="en-GB" sz="54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FDEB5-0551-4222-D4EA-7CDD83926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2192"/>
            <a:ext cx="7256347" cy="4275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dirty="0">
                <a:cs typeface="Calibri"/>
              </a:rPr>
              <a:t>Every time you click on, like or share something, the site registers this so that they can show you more similar things (echo chambers). </a:t>
            </a:r>
            <a:r>
              <a:rPr lang="en-GB" sz="1900" dirty="0">
                <a:ea typeface="+mn-lt"/>
                <a:cs typeface="+mn-lt"/>
              </a:rPr>
              <a:t>This can mean that we only see information from one side.</a:t>
            </a:r>
          </a:p>
          <a:p>
            <a:endParaRPr lang="en-GB" sz="1900">
              <a:cs typeface="Calibri"/>
            </a:endParaRPr>
          </a:p>
          <a:p>
            <a:r>
              <a:rPr lang="en-GB" sz="1900" dirty="0">
                <a:cs typeface="Calibri"/>
              </a:rPr>
              <a:t>When information is given to us again and again, we believe it and end up being in our own little filter bubble.</a:t>
            </a:r>
            <a:endParaRPr lang="en-GB" sz="1900" dirty="0">
              <a:ea typeface="+mn-lt"/>
              <a:cs typeface="+mn-lt"/>
            </a:endParaRPr>
          </a:p>
          <a:p>
            <a:endParaRPr lang="en-GB" sz="1900">
              <a:ea typeface="+mn-lt"/>
              <a:cs typeface="+mn-lt"/>
            </a:endParaRPr>
          </a:p>
          <a:p>
            <a:r>
              <a:rPr lang="en-GB" sz="1900" dirty="0">
                <a:ea typeface="+mn-lt"/>
                <a:cs typeface="+mn-lt"/>
              </a:rPr>
              <a:t>Looking at, liking and sharing malicious, hateful and incorrect information will only lead to more similar content.</a:t>
            </a:r>
            <a:endParaRPr lang="en-US" sz="1900" dirty="0">
              <a:ea typeface="+mn-lt"/>
              <a:cs typeface="+mn-lt"/>
            </a:endParaRPr>
          </a:p>
          <a:p>
            <a:endParaRPr lang="en-GB" sz="1900">
              <a:ea typeface="+mn-lt"/>
              <a:cs typeface="+mn-lt"/>
            </a:endParaRPr>
          </a:p>
          <a:p>
            <a:r>
              <a:rPr lang="en-GB" sz="1900" dirty="0">
                <a:ea typeface="+mn-lt"/>
                <a:cs typeface="+mn-lt"/>
              </a:rPr>
              <a:t>Be careful what you look for, like and share........</a:t>
            </a:r>
            <a:endParaRPr lang="en-GB" sz="1900" dirty="0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E1C132-1024-E4DE-2F6F-91C16DF83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705"/>
          <a:stretch/>
        </p:blipFill>
        <p:spPr>
          <a:xfrm>
            <a:off x="8041001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E63CB-023E-CF8B-20FB-CCA6FB99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167"/>
            <a:ext cx="10505162" cy="834959"/>
          </a:xfrm>
        </p:spPr>
        <p:txBody>
          <a:bodyPr>
            <a:normAutofit/>
          </a:bodyPr>
          <a:lstStyle/>
          <a:p>
            <a:r>
              <a:rPr lang="en-GB" b="1" dirty="0">
                <a:cs typeface="Calibri Light"/>
              </a:rPr>
              <a:t>Rules for safer social media use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BF47-7829-C2EA-CF38-76FD7332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708"/>
            <a:ext cx="10505162" cy="51342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cs typeface="Calibri"/>
              </a:rPr>
              <a:t>Only speak to people you genuinely know. Your mate's friend's cousin is not really your friend unless you really do know them.</a:t>
            </a:r>
          </a:p>
          <a:p>
            <a:r>
              <a:rPr lang="en-GB" dirty="0">
                <a:cs typeface="Calibri"/>
              </a:rPr>
              <a:t>Never share personal details about you or others. This includes photos, as they might give away your address or school.</a:t>
            </a:r>
          </a:p>
          <a:p>
            <a:r>
              <a:rPr lang="en-GB" dirty="0">
                <a:cs typeface="Calibri"/>
              </a:rPr>
              <a:t>Make sure your settings do not allow strangers to see or speak to you. Do you really want a stranger screenshotting a photo of you?</a:t>
            </a:r>
          </a:p>
          <a:p>
            <a:r>
              <a:rPr lang="en-GB" dirty="0">
                <a:cs typeface="Calibri"/>
              </a:rPr>
              <a:t>Always speak to others online as you would face to face – bullying is not acceptable</a:t>
            </a:r>
          </a:p>
          <a:p>
            <a:r>
              <a:rPr lang="en-GB" dirty="0">
                <a:cs typeface="Calibri"/>
              </a:rPr>
              <a:t>Tell a trusted adult if you or a friend is being bullied. Look out for each other</a:t>
            </a:r>
          </a:p>
          <a:p>
            <a:r>
              <a:rPr lang="en-GB" dirty="0">
                <a:cs typeface="Calibri"/>
              </a:rPr>
              <a:t>Be careful what you share – Is it true? Is it kind?</a:t>
            </a:r>
          </a:p>
          <a:p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69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Using Social Media Safely and Legally</vt:lpstr>
      <vt:lpstr>Which apps/sites are you using?</vt:lpstr>
      <vt:lpstr>Why is social media so good?</vt:lpstr>
      <vt:lpstr>Cyber Bullying (harassment)</vt:lpstr>
      <vt:lpstr>Data Sharing</vt:lpstr>
      <vt:lpstr>Filter bubbles and echo chambers.</vt:lpstr>
      <vt:lpstr>Rules for safer social media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321</cp:revision>
  <dcterms:created xsi:type="dcterms:W3CDTF">2022-06-28T12:23:03Z</dcterms:created>
  <dcterms:modified xsi:type="dcterms:W3CDTF">2022-11-10T11:50:17Z</dcterms:modified>
</cp:coreProperties>
</file>